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4"/>
  </p:sldMasterIdLst>
  <p:notesMasterIdLst>
    <p:notesMasterId r:id="rId10"/>
  </p:notesMasterIdLst>
  <p:handoutMasterIdLst>
    <p:handoutMasterId r:id="rId11"/>
  </p:handoutMasterIdLst>
  <p:sldIdLst>
    <p:sldId id="348" r:id="rId5"/>
    <p:sldId id="357" r:id="rId6"/>
    <p:sldId id="362" r:id="rId7"/>
    <p:sldId id="364" r:id="rId8"/>
    <p:sldId id="38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5C13"/>
    <a:srgbClr val="418AB3"/>
    <a:srgbClr val="2C145C"/>
    <a:srgbClr val="A20602"/>
    <a:srgbClr val="FFFFFF"/>
    <a:srgbClr val="F0F5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2647" autoAdjust="0"/>
  </p:normalViewPr>
  <p:slideViewPr>
    <p:cSldViewPr snapToGrid="0">
      <p:cViewPr varScale="1">
        <p:scale>
          <a:sx n="86" d="100"/>
          <a:sy n="86" d="100"/>
        </p:scale>
        <p:origin x="398" y="67"/>
      </p:cViewPr>
      <p:guideLst/>
    </p:cSldViewPr>
  </p:slid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CC5FF20-094C-4B4C-8503-77856AD48D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BAB9C37-3162-492E-B7A4-B3468F930DA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963D420-8D24-4DB9-A857-19EF607B88A8}" type="datetimeFigureOut">
              <a:rPr lang="en-US" smtClean="0"/>
              <a:t>1/17/2021</a:t>
            </a:fld>
            <a:endParaRPr lang="en-US" dirty="0"/>
          </a:p>
        </p:txBody>
      </p:sp>
      <p:sp>
        <p:nvSpPr>
          <p:cNvPr id="4" name="Footer Placeholder 3">
            <a:extLst>
              <a:ext uri="{FF2B5EF4-FFF2-40B4-BE49-F238E27FC236}">
                <a16:creationId xmlns:a16="http://schemas.microsoft.com/office/drawing/2014/main" id="{0C5772A6-A2D0-4E9E-A5BB-A4C5956808F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13B8032-AFD5-4AF4-B658-6795E74657A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D7D5C99-9F83-458D-90B6-E6ED176E747E}" type="slidenum">
              <a:rPr lang="en-US" smtClean="0"/>
              <a:t>‹#›</a:t>
            </a:fld>
            <a:endParaRPr lang="en-US" dirty="0"/>
          </a:p>
        </p:txBody>
      </p:sp>
    </p:spTree>
    <p:extLst>
      <p:ext uri="{BB962C8B-B14F-4D97-AF65-F5344CB8AC3E}">
        <p14:creationId xmlns:p14="http://schemas.microsoft.com/office/powerpoint/2010/main" val="210132120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D840FA-1869-4E60-9E07-29E4497986F1}" type="datetimeFigureOut">
              <a:rPr lang="en-US" smtClean="0"/>
              <a:t>1/17/2021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9B8ACA-7904-40BD-B38E-FD81EA5319F6}" type="slidenum">
              <a:rPr lang="en-US" smtClean="0"/>
              <a:t>‹#›</a:t>
            </a:fld>
            <a:endParaRPr lang="en-US" dirty="0"/>
          </a:p>
        </p:txBody>
      </p:sp>
    </p:spTree>
    <p:extLst>
      <p:ext uri="{BB962C8B-B14F-4D97-AF65-F5344CB8AC3E}">
        <p14:creationId xmlns:p14="http://schemas.microsoft.com/office/powerpoint/2010/main" val="3206622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9B8ACA-7904-40BD-B38E-FD81EA5319F6}" type="slidenum">
              <a:rPr lang="en-US" smtClean="0"/>
              <a:t>1</a:t>
            </a:fld>
            <a:endParaRPr lang="en-US" dirty="0"/>
          </a:p>
        </p:txBody>
      </p:sp>
    </p:spTree>
    <p:extLst>
      <p:ext uri="{BB962C8B-B14F-4D97-AF65-F5344CB8AC3E}">
        <p14:creationId xmlns:p14="http://schemas.microsoft.com/office/powerpoint/2010/main" val="3689770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9B8ACA-7904-40BD-B38E-FD81EA5319F6}" type="slidenum">
              <a:rPr lang="en-US" smtClean="0"/>
              <a:t>2</a:t>
            </a:fld>
            <a:endParaRPr lang="en-US" dirty="0"/>
          </a:p>
        </p:txBody>
      </p:sp>
    </p:spTree>
    <p:extLst>
      <p:ext uri="{BB962C8B-B14F-4D97-AF65-F5344CB8AC3E}">
        <p14:creationId xmlns:p14="http://schemas.microsoft.com/office/powerpoint/2010/main" val="38808527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cipe Book 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1AB1659C-931B-4D88-9E3F-38E165785555}"/>
              </a:ext>
            </a:extLst>
          </p:cNvPr>
          <p:cNvSpPr>
            <a:spLocks noGrp="1"/>
          </p:cNvSpPr>
          <p:nvPr>
            <p:ph type="pic" sz="quarter" idx="10" hasCustomPrompt="1"/>
          </p:nvPr>
        </p:nvSpPr>
        <p:spPr>
          <a:xfrm>
            <a:off x="0" y="3086024"/>
            <a:ext cx="12192000" cy="3771976"/>
          </a:xfrm>
        </p:spPr>
        <p:txBody>
          <a:bodyPr anchor="ctr"/>
          <a:lstStyle>
            <a:lvl1pPr marL="0" indent="0" algn="ctr">
              <a:buNone/>
              <a:defRPr/>
            </a:lvl1pPr>
          </a:lstStyle>
          <a:p>
            <a:r>
              <a:rPr lang="en-US" dirty="0"/>
              <a:t>Add a picture </a:t>
            </a:r>
          </a:p>
        </p:txBody>
      </p:sp>
      <p:sp>
        <p:nvSpPr>
          <p:cNvPr id="2" name="Title 1">
            <a:extLst>
              <a:ext uri="{FF2B5EF4-FFF2-40B4-BE49-F238E27FC236}">
                <a16:creationId xmlns:a16="http://schemas.microsoft.com/office/drawing/2014/main" id="{9434CD67-C668-42E8-AC37-E29C76B0242B}"/>
              </a:ext>
            </a:extLst>
          </p:cNvPr>
          <p:cNvSpPr>
            <a:spLocks noGrp="1"/>
          </p:cNvSpPr>
          <p:nvPr>
            <p:ph type="ctrTitle"/>
          </p:nvPr>
        </p:nvSpPr>
        <p:spPr>
          <a:xfrm>
            <a:off x="518161" y="253423"/>
            <a:ext cx="11477512" cy="1476039"/>
          </a:xfrm>
        </p:spPr>
        <p:txBody>
          <a:bodyPr anchor="b">
            <a:noAutofit/>
          </a:bodyPr>
          <a:lstStyle>
            <a:lvl1pPr algn="l">
              <a:defRPr sz="6600" baseline="0">
                <a:solidFill>
                  <a:schemeClr val="accent1">
                    <a:lumMod val="50000"/>
                  </a:schemeClr>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4FD748F-42E3-495F-974D-1BDF0F1FA527}"/>
              </a:ext>
            </a:extLst>
          </p:cNvPr>
          <p:cNvSpPr>
            <a:spLocks noGrp="1"/>
          </p:cNvSpPr>
          <p:nvPr>
            <p:ph type="subTitle" idx="1"/>
          </p:nvPr>
        </p:nvSpPr>
        <p:spPr>
          <a:xfrm>
            <a:off x="2724499" y="1746836"/>
            <a:ext cx="9308752" cy="638022"/>
          </a:xfrm>
        </p:spPr>
        <p:txBody>
          <a:bodyPr>
            <a:normAutofit/>
          </a:bodyPr>
          <a:lstStyle>
            <a:lvl1pPr marL="0" indent="0" algn="l">
              <a:buNone/>
              <a:defRPr sz="3600" i="1">
                <a:solidFill>
                  <a:schemeClr val="accent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0951024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6">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3</a:t>
            </a:r>
          </a:p>
        </p:txBody>
      </p:sp>
    </p:spTree>
    <p:extLst>
      <p:ext uri="{BB962C8B-B14F-4D97-AF65-F5344CB8AC3E}">
        <p14:creationId xmlns:p14="http://schemas.microsoft.com/office/powerpoint/2010/main" val="22001436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3</a:t>
            </a:r>
          </a:p>
        </p:txBody>
      </p:sp>
    </p:spTree>
    <p:extLst>
      <p:ext uri="{BB962C8B-B14F-4D97-AF65-F5344CB8AC3E}">
        <p14:creationId xmlns:p14="http://schemas.microsoft.com/office/powerpoint/2010/main" val="892284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4</a:t>
            </a:r>
          </a:p>
        </p:txBody>
      </p:sp>
    </p:spTree>
    <p:extLst>
      <p:ext uri="{BB962C8B-B14F-4D97-AF65-F5344CB8AC3E}">
        <p14:creationId xmlns:p14="http://schemas.microsoft.com/office/powerpoint/2010/main" val="21478517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6">
              <a:lumMod val="20000"/>
              <a:lumOff val="80000"/>
            </a:schemeClr>
          </a:solid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a picture</a:t>
            </a:r>
          </a:p>
        </p:txBody>
      </p:sp>
      <p:sp>
        <p:nvSpPr>
          <p:cNvPr id="2" name="Title 1">
            <a:extLst>
              <a:ext uri="{FF2B5EF4-FFF2-40B4-BE49-F238E27FC236}">
                <a16:creationId xmlns:a16="http://schemas.microsoft.com/office/drawing/2014/main" id="{5484E944-0F47-4F5B-B61F-BAC4E53A4CE6}"/>
              </a:ext>
            </a:extLst>
          </p:cNvPr>
          <p:cNvSpPr>
            <a:spLocks noGrp="1"/>
          </p:cNvSpPr>
          <p:nvPr>
            <p:ph type="title"/>
          </p:nvPr>
        </p:nvSpPr>
        <p:spPr>
          <a:xfrm>
            <a:off x="926592" y="877824"/>
            <a:ext cx="11265408" cy="1179576"/>
          </a:xfrm>
          <a:solidFill>
            <a:schemeClr val="accent6">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6">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31091631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Recipe Book Section Header">
    <p:bg>
      <p:bgPr>
        <a:solidFill>
          <a:schemeClr val="accent3">
            <a:lumMod val="75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5981701" y="83820"/>
            <a:ext cx="6050280" cy="1325563"/>
          </a:xfrm>
        </p:spPr>
        <p:txBody>
          <a:bodyPr>
            <a:normAutofit/>
          </a:bodyPr>
          <a:lstStyle>
            <a:lvl1pPr>
              <a:lnSpc>
                <a:spcPct val="100000"/>
              </a:lnSpc>
              <a:defRPr sz="4800">
                <a:solidFill>
                  <a:schemeClr val="bg1"/>
                </a:solidFill>
              </a:defRPr>
            </a:lvl1pPr>
          </a:lstStyle>
          <a:p>
            <a:r>
              <a:rPr lang="en-US" dirty="0"/>
              <a:t>Click to add Title</a:t>
            </a:r>
          </a:p>
        </p:txBody>
      </p:sp>
      <p:sp>
        <p:nvSpPr>
          <p:cNvPr id="5" name="Picture Placeholder 4">
            <a:extLst>
              <a:ext uri="{FF2B5EF4-FFF2-40B4-BE49-F238E27FC236}">
                <a16:creationId xmlns:a16="http://schemas.microsoft.com/office/drawing/2014/main" id="{4EB3484B-5E1B-4FB8-9C34-B8AAEEA2C626}"/>
              </a:ext>
            </a:extLst>
          </p:cNvPr>
          <p:cNvSpPr>
            <a:spLocks noGrp="1"/>
          </p:cNvSpPr>
          <p:nvPr>
            <p:ph type="pic" sz="quarter" idx="10" hasCustomPrompt="1"/>
          </p:nvPr>
        </p:nvSpPr>
        <p:spPr>
          <a:xfrm>
            <a:off x="0" y="0"/>
            <a:ext cx="579120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114571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3">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3">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38512666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3">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7227510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9840444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4</a:t>
            </a:r>
          </a:p>
        </p:txBody>
      </p:sp>
    </p:spTree>
    <p:extLst>
      <p:ext uri="{BB962C8B-B14F-4D97-AF65-F5344CB8AC3E}">
        <p14:creationId xmlns:p14="http://schemas.microsoft.com/office/powerpoint/2010/main" val="16806125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3">
              <a:lumMod val="20000"/>
              <a:lumOff val="80000"/>
            </a:schemeClr>
          </a:solidFill>
        </p:spPr>
        <p:txBody>
          <a:bodyPr anchor="ctr"/>
          <a:lstStyle>
            <a:lvl1pPr marL="0" indent="0" algn="ctr">
              <a:buNone/>
              <a:defRPr/>
            </a:lvl1pPr>
          </a:lstStyle>
          <a:p>
            <a:r>
              <a:rPr lang="en-US" dirty="0"/>
              <a:t>Add a picture</a:t>
            </a:r>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itle 1">
            <a:extLst>
              <a:ext uri="{FF2B5EF4-FFF2-40B4-BE49-F238E27FC236}">
                <a16:creationId xmlns:a16="http://schemas.microsoft.com/office/drawing/2014/main" id="{3839573E-1A36-4B0A-A263-7D991617B8FC}"/>
              </a:ext>
            </a:extLst>
          </p:cNvPr>
          <p:cNvSpPr>
            <a:spLocks noGrp="1"/>
          </p:cNvSpPr>
          <p:nvPr>
            <p:ph type="title"/>
          </p:nvPr>
        </p:nvSpPr>
        <p:spPr>
          <a:xfrm>
            <a:off x="926592" y="877824"/>
            <a:ext cx="11265408" cy="1179576"/>
          </a:xfrm>
          <a:solidFill>
            <a:schemeClr val="accent3">
              <a:lumMod val="75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92967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Recipe Book Section Header">
    <p:bg>
      <p:bgPr>
        <a:solidFill>
          <a:schemeClr val="accent2">
            <a:lumMod val="75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4" name="Picture Placeholder 4">
            <a:extLst>
              <a:ext uri="{FF2B5EF4-FFF2-40B4-BE49-F238E27FC236}">
                <a16:creationId xmlns:a16="http://schemas.microsoft.com/office/drawing/2014/main" id="{E2097EA0-E1A4-437B-A23F-488927B95FE3}"/>
              </a:ext>
            </a:extLst>
          </p:cNvPr>
          <p:cNvSpPr>
            <a:spLocks noGrp="1"/>
          </p:cNvSpPr>
          <p:nvPr>
            <p:ph type="pic" sz="quarter" idx="10" hasCustomPrompt="1"/>
          </p:nvPr>
        </p:nvSpPr>
        <p:spPr>
          <a:xfrm>
            <a:off x="0" y="0"/>
            <a:ext cx="5785104"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7479091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Recipe Book Section Header">
    <p:bg>
      <p:bgPr>
        <a:solidFill>
          <a:schemeClr val="accent3">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4" name="Picture Placeholder 4">
            <a:extLst>
              <a:ext uri="{FF2B5EF4-FFF2-40B4-BE49-F238E27FC236}">
                <a16:creationId xmlns:a16="http://schemas.microsoft.com/office/drawing/2014/main" id="{768A34CA-EFA0-4BA9-9973-FE6DFC62D34C}"/>
              </a:ext>
            </a:extLst>
          </p:cNvPr>
          <p:cNvSpPr>
            <a:spLocks noGrp="1"/>
          </p:cNvSpPr>
          <p:nvPr>
            <p:ph type="pic" sz="quarter" idx="10" hasCustomPrompt="1"/>
          </p:nvPr>
        </p:nvSpPr>
        <p:spPr>
          <a:xfrm>
            <a:off x="0" y="0"/>
            <a:ext cx="5785104"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32291238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3">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3">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33128102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3">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12040424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40694128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4</a:t>
            </a:r>
          </a:p>
        </p:txBody>
      </p:sp>
    </p:spTree>
    <p:extLst>
      <p:ext uri="{BB962C8B-B14F-4D97-AF65-F5344CB8AC3E}">
        <p14:creationId xmlns:p14="http://schemas.microsoft.com/office/powerpoint/2010/main" val="6140349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3">
              <a:lumMod val="20000"/>
              <a:lumOff val="80000"/>
            </a:schemeClr>
          </a:solidFill>
        </p:spPr>
        <p:txBody>
          <a:bodyPr anchor="ctr"/>
          <a:lstStyle>
            <a:lvl1pPr marL="0" indent="0" algn="ctr">
              <a:buNone/>
              <a:defRPr/>
            </a:lvl1pPr>
          </a:lstStyle>
          <a:p>
            <a:r>
              <a:rPr lang="en-US" dirty="0"/>
              <a:t>Add a picture</a:t>
            </a:r>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itle 1">
            <a:extLst>
              <a:ext uri="{FF2B5EF4-FFF2-40B4-BE49-F238E27FC236}">
                <a16:creationId xmlns:a16="http://schemas.microsoft.com/office/drawing/2014/main" id="{F47E7EFE-BA1D-4539-A2E8-B54A45F89F23}"/>
              </a:ext>
            </a:extLst>
          </p:cNvPr>
          <p:cNvSpPr>
            <a:spLocks noGrp="1"/>
          </p:cNvSpPr>
          <p:nvPr>
            <p:ph type="title"/>
          </p:nvPr>
        </p:nvSpPr>
        <p:spPr>
          <a:xfrm>
            <a:off x="926592" y="877824"/>
            <a:ext cx="11265408" cy="1179576"/>
          </a:xfrm>
          <a:solidFill>
            <a:schemeClr val="accent3">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57003686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Recipe Book Section Header">
    <p:bg>
      <p:bgPr>
        <a:solidFill>
          <a:schemeClr val="accent4">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5" name="Picture Placeholder 4">
            <a:extLst>
              <a:ext uri="{FF2B5EF4-FFF2-40B4-BE49-F238E27FC236}">
                <a16:creationId xmlns:a16="http://schemas.microsoft.com/office/drawing/2014/main" id="{8530A3C9-BDFF-45B5-ACC2-9E2B1F49C086}"/>
              </a:ext>
            </a:extLst>
          </p:cNvPr>
          <p:cNvSpPr>
            <a:spLocks noGrp="1"/>
          </p:cNvSpPr>
          <p:nvPr>
            <p:ph type="pic" sz="quarter" idx="10" hasCustomPrompt="1"/>
          </p:nvPr>
        </p:nvSpPr>
        <p:spPr>
          <a:xfrm>
            <a:off x="0" y="0"/>
            <a:ext cx="5790426"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9931467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4">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4">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4">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3300297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4">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3</a:t>
            </a:r>
          </a:p>
        </p:txBody>
      </p:sp>
    </p:spTree>
    <p:extLst>
      <p:ext uri="{BB962C8B-B14F-4D97-AF65-F5344CB8AC3E}">
        <p14:creationId xmlns:p14="http://schemas.microsoft.com/office/powerpoint/2010/main" val="41895125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3</a:t>
            </a:r>
          </a:p>
        </p:txBody>
      </p:sp>
    </p:spTree>
    <p:extLst>
      <p:ext uri="{BB962C8B-B14F-4D97-AF65-F5344CB8AC3E}">
        <p14:creationId xmlns:p14="http://schemas.microsoft.com/office/powerpoint/2010/main" val="1657743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2">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0" indent="0">
              <a:buClr>
                <a:schemeClr val="accent2">
                  <a:lumMod val="50000"/>
                </a:schemeClr>
              </a:buClr>
              <a:buSzPct val="120000"/>
              <a:buFont typeface="+mj-lt"/>
              <a:buNone/>
              <a:defRPr sz="1200">
                <a:solidFill>
                  <a:srgbClr val="535C1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rgbClr val="535C1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2">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06433093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4</a:t>
            </a:r>
          </a:p>
        </p:txBody>
      </p:sp>
    </p:spTree>
    <p:extLst>
      <p:ext uri="{BB962C8B-B14F-4D97-AF65-F5344CB8AC3E}">
        <p14:creationId xmlns:p14="http://schemas.microsoft.com/office/powerpoint/2010/main" val="37677557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4">
              <a:lumMod val="20000"/>
              <a:lumOff val="80000"/>
            </a:schemeClr>
          </a:solidFill>
        </p:spPr>
        <p:txBody>
          <a:bodyPr anchor="ctr"/>
          <a:lstStyle>
            <a:lvl1pPr marL="0" indent="0" algn="ctr">
              <a:buNone/>
              <a:defRPr/>
            </a:lvl1pPr>
          </a:lstStyle>
          <a:p>
            <a:r>
              <a:rPr lang="en-US" dirty="0"/>
              <a:t>Add a picture</a:t>
            </a:r>
          </a:p>
        </p:txBody>
      </p:sp>
      <p:sp>
        <p:nvSpPr>
          <p:cNvPr id="2" name="Title 1">
            <a:extLst>
              <a:ext uri="{FF2B5EF4-FFF2-40B4-BE49-F238E27FC236}">
                <a16:creationId xmlns:a16="http://schemas.microsoft.com/office/drawing/2014/main" id="{3D626AAE-852B-4A65-9BB6-7D2C0A1916F8}"/>
              </a:ext>
            </a:extLst>
          </p:cNvPr>
          <p:cNvSpPr>
            <a:spLocks noGrp="1"/>
          </p:cNvSpPr>
          <p:nvPr>
            <p:ph type="title"/>
          </p:nvPr>
        </p:nvSpPr>
        <p:spPr>
          <a:xfrm>
            <a:off x="926592" y="877824"/>
            <a:ext cx="11265408" cy="1179576"/>
          </a:xfrm>
          <a:solidFill>
            <a:schemeClr val="accent4">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4">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86578408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Contributors">
    <p:bg>
      <p:bgPr>
        <a:solidFill>
          <a:schemeClr val="accent1">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5" name="Subtitle 2">
            <a:extLst>
              <a:ext uri="{FF2B5EF4-FFF2-40B4-BE49-F238E27FC236}">
                <a16:creationId xmlns:a16="http://schemas.microsoft.com/office/drawing/2014/main" id="{6D233A8E-E8E2-428D-B3B1-4DD2D1AD48F2}"/>
              </a:ext>
            </a:extLst>
          </p:cNvPr>
          <p:cNvSpPr>
            <a:spLocks noGrp="1"/>
          </p:cNvSpPr>
          <p:nvPr>
            <p:ph type="subTitle" idx="10" hasCustomPrompt="1"/>
          </p:nvPr>
        </p:nvSpPr>
        <p:spPr>
          <a:xfrm>
            <a:off x="5981701" y="1409382"/>
            <a:ext cx="6050280" cy="5197157"/>
          </a:xfrm>
        </p:spPr>
        <p:txBody>
          <a:bodyPr>
            <a:normAutofit/>
          </a:bodyPr>
          <a:lstStyle>
            <a:lvl1pPr marL="0" indent="0" algn="l">
              <a:lnSpc>
                <a:spcPct val="100000"/>
              </a:lnSpc>
              <a:spcBef>
                <a:spcPts val="300"/>
              </a:spcBef>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6" name="Picture Placeholder 4">
            <a:extLst>
              <a:ext uri="{FF2B5EF4-FFF2-40B4-BE49-F238E27FC236}">
                <a16:creationId xmlns:a16="http://schemas.microsoft.com/office/drawing/2014/main" id="{EA2014FC-BC19-4F06-91E1-BBB98A5CE2AA}"/>
              </a:ext>
            </a:extLst>
          </p:cNvPr>
          <p:cNvSpPr>
            <a:spLocks noGrp="1"/>
          </p:cNvSpPr>
          <p:nvPr>
            <p:ph type="pic" sz="quarter" idx="11" hasCustomPrompt="1"/>
          </p:nvPr>
        </p:nvSpPr>
        <p:spPr>
          <a:xfrm>
            <a:off x="0" y="0"/>
            <a:ext cx="578785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36776795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End Slide">
    <p:bg>
      <p:bgPr>
        <a:solidFill>
          <a:schemeClr val="accent1">
            <a:lumMod val="50000"/>
          </a:schemeClr>
        </a:solidFill>
        <a:effectLst/>
      </p:bgPr>
    </p:bg>
    <p:spTree>
      <p:nvGrpSpPr>
        <p:cNvPr id="1" name=""/>
        <p:cNvGrpSpPr/>
        <p:nvPr/>
      </p:nvGrpSpPr>
      <p:grpSpPr>
        <a:xfrm>
          <a:off x="0" y="0"/>
          <a:ext cx="0" cy="0"/>
          <a:chOff x="0" y="0"/>
          <a:chExt cx="0" cy="0"/>
        </a:xfrm>
      </p:grpSpPr>
      <p:grpSp>
        <p:nvGrpSpPr>
          <p:cNvPr id="42" name="Group 41" descr="Compilation of food images">
            <a:extLst>
              <a:ext uri="{FF2B5EF4-FFF2-40B4-BE49-F238E27FC236}">
                <a16:creationId xmlns:a16="http://schemas.microsoft.com/office/drawing/2014/main" id="{314C1EF1-87EB-4B3A-89AA-6D88F06EAEEE}"/>
              </a:ext>
            </a:extLst>
          </p:cNvPr>
          <p:cNvGrpSpPr/>
          <p:nvPr userDrawn="1"/>
        </p:nvGrpSpPr>
        <p:grpSpPr>
          <a:xfrm>
            <a:off x="1" y="-5000"/>
            <a:ext cx="12191999" cy="6864928"/>
            <a:chOff x="1" y="-5000"/>
            <a:chExt cx="12191999" cy="6864928"/>
          </a:xfrm>
        </p:grpSpPr>
        <p:sp>
          <p:nvSpPr>
            <p:cNvPr id="36" name="Rectangle 35">
              <a:extLst>
                <a:ext uri="{FF2B5EF4-FFF2-40B4-BE49-F238E27FC236}">
                  <a16:creationId xmlns:a16="http://schemas.microsoft.com/office/drawing/2014/main" id="{BB1FDADB-8251-4DB4-B51F-AA2085E3C6F8}"/>
                </a:ext>
              </a:extLst>
            </p:cNvPr>
            <p:cNvSpPr/>
            <p:nvPr userDrawn="1"/>
          </p:nvSpPr>
          <p:spPr>
            <a:xfrm>
              <a:off x="5056909" y="-1"/>
              <a:ext cx="3796146" cy="2826327"/>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544E598E-13F2-4971-A360-6BA465F83FE5}"/>
                </a:ext>
              </a:extLst>
            </p:cNvPr>
            <p:cNvSpPr/>
            <p:nvPr userDrawn="1"/>
          </p:nvSpPr>
          <p:spPr>
            <a:xfrm>
              <a:off x="8862983" y="-5000"/>
              <a:ext cx="3329017" cy="2826327"/>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3664E974-1F4F-4365-B046-F0B3ABF5ADF5}"/>
                </a:ext>
              </a:extLst>
            </p:cNvPr>
            <p:cNvSpPr/>
            <p:nvPr userDrawn="1"/>
          </p:nvSpPr>
          <p:spPr>
            <a:xfrm>
              <a:off x="1" y="2277145"/>
              <a:ext cx="4371108" cy="2949089"/>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34587A9-B51D-4D62-B538-D0F0D65AF1A0}"/>
                </a:ext>
              </a:extLst>
            </p:cNvPr>
            <p:cNvSpPr/>
            <p:nvPr userDrawn="1"/>
          </p:nvSpPr>
          <p:spPr>
            <a:xfrm>
              <a:off x="7183582" y="2277145"/>
              <a:ext cx="3590087" cy="2949089"/>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3D609D81-8C6A-4AC8-89D9-81E2FE7B407D}"/>
                </a:ext>
              </a:extLst>
            </p:cNvPr>
            <p:cNvSpPr/>
            <p:nvPr userDrawn="1"/>
          </p:nvSpPr>
          <p:spPr>
            <a:xfrm>
              <a:off x="4058904" y="2277145"/>
              <a:ext cx="2861718" cy="2949089"/>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F0399B2B-8DDE-4AD6-82D5-DDDCFFDEB76D}"/>
                </a:ext>
              </a:extLst>
            </p:cNvPr>
            <p:cNvSpPr/>
            <p:nvPr userDrawn="1"/>
          </p:nvSpPr>
          <p:spPr>
            <a:xfrm>
              <a:off x="5984309" y="4573928"/>
              <a:ext cx="2394108" cy="2286000"/>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591515F0-BF0D-403B-8287-06F400A87DED}"/>
                </a:ext>
              </a:extLst>
            </p:cNvPr>
            <p:cNvSpPr/>
            <p:nvPr userDrawn="1"/>
          </p:nvSpPr>
          <p:spPr>
            <a:xfrm>
              <a:off x="9833970" y="4573928"/>
              <a:ext cx="2353950" cy="2286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BD609ABF-B194-4497-AE30-E2D5B3BAC2AD}"/>
                </a:ext>
              </a:extLst>
            </p:cNvPr>
            <p:cNvSpPr/>
            <p:nvPr userDrawn="1"/>
          </p:nvSpPr>
          <p:spPr>
            <a:xfrm>
              <a:off x="1720042" y="4573928"/>
              <a:ext cx="2338862" cy="2286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Picture Placeholder 4">
            <a:extLst>
              <a:ext uri="{FF2B5EF4-FFF2-40B4-BE49-F238E27FC236}">
                <a16:creationId xmlns:a16="http://schemas.microsoft.com/office/drawing/2014/main" id="{1FFC4A27-82C1-409D-B822-91EB3DF28632}"/>
              </a:ext>
            </a:extLst>
          </p:cNvPr>
          <p:cNvSpPr>
            <a:spLocks noGrp="1"/>
          </p:cNvSpPr>
          <p:nvPr>
            <p:ph type="pic" sz="quarter" idx="10" hasCustomPrompt="1"/>
          </p:nvPr>
        </p:nvSpPr>
        <p:spPr>
          <a:xfrm>
            <a:off x="0" y="-6926"/>
            <a:ext cx="5974381" cy="2284072"/>
          </a:xfrm>
          <a:solidFill>
            <a:schemeClr val="tx2">
              <a:lumMod val="20000"/>
              <a:lumOff val="80000"/>
            </a:schemeClr>
          </a:solidFill>
        </p:spPr>
        <p:txBody>
          <a:bodyPr anchor="ctr"/>
          <a:lstStyle>
            <a:lvl1pPr marL="0" indent="0" algn="ctr">
              <a:buNone/>
              <a:defRPr/>
            </a:lvl1pPr>
          </a:lstStyle>
          <a:p>
            <a:r>
              <a:rPr lang="en-US" dirty="0"/>
              <a:t>Add a picture </a:t>
            </a:r>
          </a:p>
        </p:txBody>
      </p:sp>
      <p:sp>
        <p:nvSpPr>
          <p:cNvPr id="20" name="Picture Placeholder 4">
            <a:extLst>
              <a:ext uri="{FF2B5EF4-FFF2-40B4-BE49-F238E27FC236}">
                <a16:creationId xmlns:a16="http://schemas.microsoft.com/office/drawing/2014/main" id="{E517C499-361C-4FCF-8C76-A84557059CA2}"/>
              </a:ext>
            </a:extLst>
          </p:cNvPr>
          <p:cNvSpPr>
            <a:spLocks noGrp="1"/>
          </p:cNvSpPr>
          <p:nvPr>
            <p:ph type="pic" sz="quarter" idx="11" hasCustomPrompt="1"/>
          </p:nvPr>
        </p:nvSpPr>
        <p:spPr>
          <a:xfrm>
            <a:off x="-999" y="4585314"/>
            <a:ext cx="1975104"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1" name="Picture Placeholder 4">
            <a:extLst>
              <a:ext uri="{FF2B5EF4-FFF2-40B4-BE49-F238E27FC236}">
                <a16:creationId xmlns:a16="http://schemas.microsoft.com/office/drawing/2014/main" id="{B0D9F1AE-68C6-45F0-804B-096F9B883B27}"/>
              </a:ext>
            </a:extLst>
          </p:cNvPr>
          <p:cNvSpPr>
            <a:spLocks noGrp="1"/>
          </p:cNvSpPr>
          <p:nvPr>
            <p:ph type="pic" sz="quarter" idx="12" hasCustomPrompt="1"/>
          </p:nvPr>
        </p:nvSpPr>
        <p:spPr>
          <a:xfrm>
            <a:off x="4063276" y="4580316"/>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3" name="Picture Placeholder 4">
            <a:extLst>
              <a:ext uri="{FF2B5EF4-FFF2-40B4-BE49-F238E27FC236}">
                <a16:creationId xmlns:a16="http://schemas.microsoft.com/office/drawing/2014/main" id="{143096DE-80D7-48ED-BC3F-2E6D3ED978B7}"/>
              </a:ext>
            </a:extLst>
          </p:cNvPr>
          <p:cNvSpPr>
            <a:spLocks noGrp="1"/>
          </p:cNvSpPr>
          <p:nvPr>
            <p:ph type="pic" sz="quarter" idx="13" hasCustomPrompt="1"/>
          </p:nvPr>
        </p:nvSpPr>
        <p:spPr>
          <a:xfrm>
            <a:off x="5989060" y="2281562"/>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4" name="Picture Placeholder 4">
            <a:extLst>
              <a:ext uri="{FF2B5EF4-FFF2-40B4-BE49-F238E27FC236}">
                <a16:creationId xmlns:a16="http://schemas.microsoft.com/office/drawing/2014/main" id="{2A457750-32D8-47A2-A18B-3ED01538E571}"/>
              </a:ext>
            </a:extLst>
          </p:cNvPr>
          <p:cNvSpPr>
            <a:spLocks noGrp="1"/>
          </p:cNvSpPr>
          <p:nvPr>
            <p:ph type="pic" sz="quarter" idx="14" hasCustomPrompt="1"/>
          </p:nvPr>
        </p:nvSpPr>
        <p:spPr>
          <a:xfrm>
            <a:off x="7915979" y="-10803"/>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5" name="Picture Placeholder 4">
            <a:extLst>
              <a:ext uri="{FF2B5EF4-FFF2-40B4-BE49-F238E27FC236}">
                <a16:creationId xmlns:a16="http://schemas.microsoft.com/office/drawing/2014/main" id="{E51D20A8-A27D-4E6C-8047-D670C07794AB}"/>
              </a:ext>
            </a:extLst>
          </p:cNvPr>
          <p:cNvSpPr>
            <a:spLocks noGrp="1"/>
          </p:cNvSpPr>
          <p:nvPr>
            <p:ph type="pic" sz="quarter" idx="15" hasCustomPrompt="1"/>
          </p:nvPr>
        </p:nvSpPr>
        <p:spPr>
          <a:xfrm>
            <a:off x="7910183" y="4567581"/>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6" name="Picture Placeholder 4">
            <a:extLst>
              <a:ext uri="{FF2B5EF4-FFF2-40B4-BE49-F238E27FC236}">
                <a16:creationId xmlns:a16="http://schemas.microsoft.com/office/drawing/2014/main" id="{3CDA776B-59EE-43C5-AFA5-E86B0457E532}"/>
              </a:ext>
            </a:extLst>
          </p:cNvPr>
          <p:cNvSpPr>
            <a:spLocks noGrp="1"/>
          </p:cNvSpPr>
          <p:nvPr>
            <p:ph type="pic" sz="quarter" idx="16" hasCustomPrompt="1"/>
          </p:nvPr>
        </p:nvSpPr>
        <p:spPr>
          <a:xfrm>
            <a:off x="9838511" y="2277145"/>
            <a:ext cx="2347022"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 name="Title 1">
            <a:extLst>
              <a:ext uri="{FF2B5EF4-FFF2-40B4-BE49-F238E27FC236}">
                <a16:creationId xmlns:a16="http://schemas.microsoft.com/office/drawing/2014/main" id="{2E6A96BD-B6AC-4441-9EB5-EF715B563CC5}"/>
              </a:ext>
            </a:extLst>
          </p:cNvPr>
          <p:cNvSpPr>
            <a:spLocks noGrp="1"/>
          </p:cNvSpPr>
          <p:nvPr>
            <p:ph type="title"/>
          </p:nvPr>
        </p:nvSpPr>
        <p:spPr>
          <a:xfrm>
            <a:off x="231963" y="2688921"/>
            <a:ext cx="5537368" cy="1325563"/>
          </a:xfrm>
        </p:spPr>
        <p:txBody>
          <a:bodyPr>
            <a:normAutofit/>
          </a:bodyPr>
          <a:lstStyle>
            <a:lvl1pPr>
              <a:defRPr sz="3200">
                <a:solidFill>
                  <a:schemeClr val="bg1"/>
                </a:solidFill>
              </a:defRPr>
            </a:lvl1pPr>
          </a:lstStyle>
          <a:p>
            <a:r>
              <a:rPr lang="en-US"/>
              <a:t>Click to edit Master title style</a:t>
            </a:r>
          </a:p>
        </p:txBody>
      </p:sp>
    </p:spTree>
    <p:extLst>
      <p:ext uri="{BB962C8B-B14F-4D97-AF65-F5344CB8AC3E}">
        <p14:creationId xmlns:p14="http://schemas.microsoft.com/office/powerpoint/2010/main" val="758894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2">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3</a:t>
            </a:r>
          </a:p>
        </p:txBody>
      </p:sp>
    </p:spTree>
    <p:extLst>
      <p:ext uri="{BB962C8B-B14F-4D97-AF65-F5344CB8AC3E}">
        <p14:creationId xmlns:p14="http://schemas.microsoft.com/office/powerpoint/2010/main" val="2287679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3</a:t>
            </a:r>
          </a:p>
        </p:txBody>
      </p:sp>
    </p:spTree>
    <p:extLst>
      <p:ext uri="{BB962C8B-B14F-4D97-AF65-F5344CB8AC3E}">
        <p14:creationId xmlns:p14="http://schemas.microsoft.com/office/powerpoint/2010/main" val="2084993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Add nutrition information</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4</a:t>
            </a:r>
          </a:p>
        </p:txBody>
      </p:sp>
    </p:spTree>
    <p:extLst>
      <p:ext uri="{BB962C8B-B14F-4D97-AF65-F5344CB8AC3E}">
        <p14:creationId xmlns:p14="http://schemas.microsoft.com/office/powerpoint/2010/main" val="3010742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2">
              <a:lumMod val="20000"/>
              <a:lumOff val="80000"/>
            </a:schemeClr>
          </a:solid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a picture</a:t>
            </a:r>
          </a:p>
        </p:txBody>
      </p:sp>
      <p:sp>
        <p:nvSpPr>
          <p:cNvPr id="2" name="Title 1">
            <a:extLst>
              <a:ext uri="{FF2B5EF4-FFF2-40B4-BE49-F238E27FC236}">
                <a16:creationId xmlns:a16="http://schemas.microsoft.com/office/drawing/2014/main" id="{823543EB-1130-40DD-B0F4-C970AF343E8F}"/>
              </a:ext>
            </a:extLst>
          </p:cNvPr>
          <p:cNvSpPr>
            <a:spLocks noGrp="1"/>
          </p:cNvSpPr>
          <p:nvPr>
            <p:ph type="title"/>
          </p:nvPr>
        </p:nvSpPr>
        <p:spPr>
          <a:xfrm>
            <a:off x="926592" y="877824"/>
            <a:ext cx="11265408" cy="1179576"/>
          </a:xfrm>
          <a:solidFill>
            <a:schemeClr val="accent2">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2">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Add nutrition information</a:t>
            </a:r>
          </a:p>
        </p:txBody>
      </p:sp>
    </p:spTree>
    <p:extLst>
      <p:ext uri="{BB962C8B-B14F-4D97-AF65-F5344CB8AC3E}">
        <p14:creationId xmlns:p14="http://schemas.microsoft.com/office/powerpoint/2010/main" val="2153287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Recipe Book Section Header">
    <p:bg>
      <p:bgPr>
        <a:solidFill>
          <a:schemeClr val="accent6">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5981701" y="83820"/>
            <a:ext cx="6050280" cy="1325563"/>
          </a:xfrm>
        </p:spPr>
        <p:txBody>
          <a:bodyPr>
            <a:normAutofit/>
          </a:bodyPr>
          <a:lstStyle>
            <a:lvl1pPr>
              <a:lnSpc>
                <a:spcPct val="100000"/>
              </a:lnSpc>
              <a:defRPr sz="4800">
                <a:solidFill>
                  <a:schemeClr val="bg1"/>
                </a:solidFill>
              </a:defRPr>
            </a:lvl1pPr>
          </a:lstStyle>
          <a:p>
            <a:r>
              <a:rPr lang="en-US" dirty="0"/>
              <a:t>Click to add Title</a:t>
            </a:r>
          </a:p>
        </p:txBody>
      </p:sp>
      <p:sp>
        <p:nvSpPr>
          <p:cNvPr id="4" name="Picture Placeholder 4">
            <a:extLst>
              <a:ext uri="{FF2B5EF4-FFF2-40B4-BE49-F238E27FC236}">
                <a16:creationId xmlns:a16="http://schemas.microsoft.com/office/drawing/2014/main" id="{0EBF2F49-7BE2-47B1-8BC4-A7641CB89A23}"/>
              </a:ext>
            </a:extLst>
          </p:cNvPr>
          <p:cNvSpPr>
            <a:spLocks noGrp="1"/>
          </p:cNvSpPr>
          <p:nvPr>
            <p:ph type="pic" sz="quarter" idx="10" hasCustomPrompt="1"/>
          </p:nvPr>
        </p:nvSpPr>
        <p:spPr>
          <a:xfrm>
            <a:off x="0" y="0"/>
            <a:ext cx="578233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1346047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6">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6">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6">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855805691"/>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E9A5EC-A9DD-4592-8B98-62D6F2D6AD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A58240A-8AA3-4585-BCFB-5E6B8F3DE4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C179F8-6D44-439B-8CEA-B7EA23D611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02DE7B-5B6B-4EE2-B513-1309EBC801BD}" type="datetimeFigureOut">
              <a:rPr lang="en-US" smtClean="0"/>
              <a:t>1/17/2021</a:t>
            </a:fld>
            <a:endParaRPr lang="en-US" dirty="0"/>
          </a:p>
        </p:txBody>
      </p:sp>
      <p:sp>
        <p:nvSpPr>
          <p:cNvPr id="5" name="Footer Placeholder 4">
            <a:extLst>
              <a:ext uri="{FF2B5EF4-FFF2-40B4-BE49-F238E27FC236}">
                <a16:creationId xmlns:a16="http://schemas.microsoft.com/office/drawing/2014/main" id="{88C0B40A-0162-4753-9396-D6061762A2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FDFD43C-A0D1-4CC6-9A2E-479DF76A24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5CA84A-544F-4B6B-BC9A-925394EE73B5}" type="slidenum">
              <a:rPr lang="en-US" smtClean="0"/>
              <a:t>‹#›</a:t>
            </a:fld>
            <a:endParaRPr lang="en-US" dirty="0"/>
          </a:p>
        </p:txBody>
      </p:sp>
    </p:spTree>
    <p:extLst>
      <p:ext uri="{BB962C8B-B14F-4D97-AF65-F5344CB8AC3E}">
        <p14:creationId xmlns:p14="http://schemas.microsoft.com/office/powerpoint/2010/main" val="1201637337"/>
      </p:ext>
    </p:extLst>
  </p:cSld>
  <p:clrMap bg1="lt1" tx1="dk1" bg2="lt2" tx2="dk2" accent1="accent1" accent2="accent2" accent3="accent3" accent4="accent4" accent5="accent5" accent6="accent6" hlink="hlink" folHlink="folHlink"/>
  <p:sldLayoutIdLst>
    <p:sldLayoutId id="2147483682" r:id="rId1"/>
    <p:sldLayoutId id="2147483684" r:id="rId2"/>
    <p:sldLayoutId id="2147483664" r:id="rId3"/>
    <p:sldLayoutId id="2147483668" r:id="rId4"/>
    <p:sldLayoutId id="2147483690" r:id="rId5"/>
    <p:sldLayoutId id="2147483670" r:id="rId6"/>
    <p:sldLayoutId id="2147483714" r:id="rId7"/>
    <p:sldLayoutId id="2147483685" r:id="rId8"/>
    <p:sldLayoutId id="2147483697" r:id="rId9"/>
    <p:sldLayoutId id="2147483698" r:id="rId10"/>
    <p:sldLayoutId id="2147483699" r:id="rId11"/>
    <p:sldLayoutId id="2147483700" r:id="rId12"/>
    <p:sldLayoutId id="2147483715" r:id="rId13"/>
    <p:sldLayoutId id="2147483686" r:id="rId14"/>
    <p:sldLayoutId id="2147483701" r:id="rId15"/>
    <p:sldLayoutId id="2147483702" r:id="rId16"/>
    <p:sldLayoutId id="2147483703" r:id="rId17"/>
    <p:sldLayoutId id="2147483704" r:id="rId18"/>
    <p:sldLayoutId id="2147483716" r:id="rId19"/>
    <p:sldLayoutId id="2147483687" r:id="rId20"/>
    <p:sldLayoutId id="2147483705" r:id="rId21"/>
    <p:sldLayoutId id="2147483706" r:id="rId22"/>
    <p:sldLayoutId id="2147483707" r:id="rId23"/>
    <p:sldLayoutId id="2147483708" r:id="rId24"/>
    <p:sldLayoutId id="2147483717" r:id="rId25"/>
    <p:sldLayoutId id="2147483688" r:id="rId26"/>
    <p:sldLayoutId id="2147483709" r:id="rId27"/>
    <p:sldLayoutId id="2147483710" r:id="rId28"/>
    <p:sldLayoutId id="2147483711" r:id="rId29"/>
    <p:sldLayoutId id="2147483712" r:id="rId30"/>
    <p:sldLayoutId id="2147483718" r:id="rId31"/>
    <p:sldLayoutId id="2147483694" r:id="rId32"/>
    <p:sldLayoutId id="2147483696" r:id="rId33"/>
  </p:sldLayoutIdLst>
  <p:txStyles>
    <p:titleStyle>
      <a:lvl1pPr algn="l" defTabSz="914400" rtl="0" eaLnBrk="1" latinLnBrk="0" hangingPunct="1">
        <a:lnSpc>
          <a:spcPct val="90000"/>
        </a:lnSpc>
        <a:spcBef>
          <a:spcPct val="0"/>
        </a:spcBef>
        <a:buNone/>
        <a:defRPr sz="4400" kern="1200">
          <a:solidFill>
            <a:schemeClr val="accent1">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3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Recipe Ingredients">
            <a:extLst>
              <a:ext uri="{FF2B5EF4-FFF2-40B4-BE49-F238E27FC236}">
                <a16:creationId xmlns:a16="http://schemas.microsoft.com/office/drawing/2014/main" id="{9E891DD2-13A7-444C-AC48-BB89D6530537}"/>
              </a:ext>
              <a:ext uri="{C183D7F6-B498-43B3-948B-1728B52AA6E4}">
                <adec:decorative xmlns:adec="http://schemas.microsoft.com/office/drawing/2017/decorative" val="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2" name="Title 1">
            <a:extLst>
              <a:ext uri="{FF2B5EF4-FFF2-40B4-BE49-F238E27FC236}">
                <a16:creationId xmlns:a16="http://schemas.microsoft.com/office/drawing/2014/main" id="{108FBC78-66E7-45DE-B5B9-64E043635320}"/>
              </a:ext>
            </a:extLst>
          </p:cNvPr>
          <p:cNvSpPr>
            <a:spLocks noGrp="1"/>
          </p:cNvSpPr>
          <p:nvPr>
            <p:ph type="ctrTitle"/>
          </p:nvPr>
        </p:nvSpPr>
        <p:spPr/>
        <p:txBody>
          <a:bodyPr/>
          <a:lstStyle/>
          <a:p>
            <a:r>
              <a:rPr lang="en-IN" b="0" i="0" dirty="0">
                <a:effectLst/>
                <a:latin typeface="-apple-system"/>
              </a:rPr>
              <a:t>WasteLess </a:t>
            </a:r>
            <a:endParaRPr lang="en-US" dirty="0"/>
          </a:p>
        </p:txBody>
      </p:sp>
      <p:sp>
        <p:nvSpPr>
          <p:cNvPr id="3" name="Subtitle 2">
            <a:extLst>
              <a:ext uri="{FF2B5EF4-FFF2-40B4-BE49-F238E27FC236}">
                <a16:creationId xmlns:a16="http://schemas.microsoft.com/office/drawing/2014/main" id="{C0469165-404D-4293-8B88-BA9E533E4144}"/>
              </a:ext>
            </a:extLst>
          </p:cNvPr>
          <p:cNvSpPr>
            <a:spLocks noGrp="1"/>
          </p:cNvSpPr>
          <p:nvPr>
            <p:ph type="subTitle" idx="1"/>
          </p:nvPr>
        </p:nvSpPr>
        <p:spPr>
          <a:xfrm>
            <a:off x="2724499" y="1746836"/>
            <a:ext cx="9271174" cy="1339188"/>
          </a:xfrm>
        </p:spPr>
        <p:txBody>
          <a:bodyPr/>
          <a:lstStyle/>
          <a:p>
            <a:r>
              <a:rPr lang="en-US" dirty="0"/>
              <a:t>Team </a:t>
            </a:r>
            <a:r>
              <a:rPr lang="en-US" b="1" dirty="0"/>
              <a:t>HackoverFlow</a:t>
            </a:r>
          </a:p>
          <a:p>
            <a:r>
              <a:rPr lang="en-US" sz="2800" b="1" dirty="0"/>
              <a:t>Harshal Raikwar</a:t>
            </a:r>
          </a:p>
        </p:txBody>
      </p:sp>
    </p:spTree>
    <p:extLst>
      <p:ext uri="{BB962C8B-B14F-4D97-AF65-F5344CB8AC3E}">
        <p14:creationId xmlns:p14="http://schemas.microsoft.com/office/powerpoint/2010/main" val="540921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12994-45BB-4DD9-8909-BF16884D6D13}"/>
              </a:ext>
            </a:extLst>
          </p:cNvPr>
          <p:cNvSpPr>
            <a:spLocks noGrp="1"/>
          </p:cNvSpPr>
          <p:nvPr>
            <p:ph type="title"/>
          </p:nvPr>
        </p:nvSpPr>
        <p:spPr/>
        <p:txBody>
          <a:bodyPr/>
          <a:lstStyle/>
          <a:p>
            <a:r>
              <a:rPr lang="en" dirty="0">
                <a:latin typeface="Nunito Sans"/>
                <a:ea typeface="Nunito Sans"/>
                <a:cs typeface="Nunito Sans"/>
                <a:sym typeface="Nunito Sans"/>
              </a:rPr>
              <a:t>Problem Statement</a:t>
            </a:r>
            <a:endParaRPr lang="en-US" dirty="0"/>
          </a:p>
        </p:txBody>
      </p:sp>
      <p:pic>
        <p:nvPicPr>
          <p:cNvPr id="8" name="Picture Placeholder 7" descr="Egg &amp; Avo">
            <a:extLst>
              <a:ext uri="{FF2B5EF4-FFF2-40B4-BE49-F238E27FC236}">
                <a16:creationId xmlns:a16="http://schemas.microsoft.com/office/drawing/2014/main" id="{2CC37EC2-1F3B-431B-B13E-C1C3C11461D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4" name="Subtitle 2">
            <a:extLst>
              <a:ext uri="{FF2B5EF4-FFF2-40B4-BE49-F238E27FC236}">
                <a16:creationId xmlns:a16="http://schemas.microsoft.com/office/drawing/2014/main" id="{BD7FD8C3-E848-4D13-8128-0E329A26D7C0}"/>
              </a:ext>
            </a:extLst>
          </p:cNvPr>
          <p:cNvSpPr txBox="1">
            <a:spLocks/>
          </p:cNvSpPr>
          <p:nvPr/>
        </p:nvSpPr>
        <p:spPr bwMode="black">
          <a:xfrm>
            <a:off x="5981701" y="1409383"/>
            <a:ext cx="5603658" cy="369527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b="1" dirty="0">
                <a:solidFill>
                  <a:schemeClr val="bg1"/>
                </a:solidFill>
              </a:rPr>
              <a:t>Don’t waste food!!!</a:t>
            </a:r>
          </a:p>
          <a:p>
            <a:pPr marL="0" indent="0" algn="just">
              <a:lnSpc>
                <a:spcPct val="107000"/>
              </a:lnSpc>
              <a:spcAft>
                <a:spcPts val="800"/>
              </a:spcAft>
              <a:buNone/>
            </a:pPr>
            <a:r>
              <a:rPr lang="en-IN"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About 6% of global greenhouse gas emissions is produced due to wastage of food. This cause global warming, harm environment, wastage of food (which can be feed to needs), wastage of resources, and wastage of money. WasteLess is a web application that keep track of the food in your house, or restaurant and keep warning you to use the product before it got expire and got waste. </a:t>
            </a:r>
          </a:p>
        </p:txBody>
      </p:sp>
    </p:spTree>
    <p:extLst>
      <p:ext uri="{BB962C8B-B14F-4D97-AF65-F5344CB8AC3E}">
        <p14:creationId xmlns:p14="http://schemas.microsoft.com/office/powerpoint/2010/main" val="4064207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Spices">
            <a:extLst>
              <a:ext uri="{FF2B5EF4-FFF2-40B4-BE49-F238E27FC236}">
                <a16:creationId xmlns:a16="http://schemas.microsoft.com/office/drawing/2014/main" id="{C5630205-5CD4-4FBB-9F5A-0CAB4BB89B5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2" name="Title 1">
            <a:extLst>
              <a:ext uri="{FF2B5EF4-FFF2-40B4-BE49-F238E27FC236}">
                <a16:creationId xmlns:a16="http://schemas.microsoft.com/office/drawing/2014/main" id="{F81A7B86-8736-4CA0-9897-D9595F5DB884}"/>
              </a:ext>
            </a:extLst>
          </p:cNvPr>
          <p:cNvSpPr>
            <a:spLocks noGrp="1"/>
          </p:cNvSpPr>
          <p:nvPr>
            <p:ph type="title"/>
          </p:nvPr>
        </p:nvSpPr>
        <p:spPr/>
        <p:txBody>
          <a:bodyPr/>
          <a:lstStyle/>
          <a:p>
            <a:r>
              <a:rPr lang="en-US" sz="4800" b="1" dirty="0"/>
              <a:t>Solution Overview</a:t>
            </a:r>
            <a:endParaRPr lang="en-US" dirty="0"/>
          </a:p>
        </p:txBody>
      </p:sp>
      <p:sp>
        <p:nvSpPr>
          <p:cNvPr id="4" name="Content Placeholder 5">
            <a:extLst>
              <a:ext uri="{FF2B5EF4-FFF2-40B4-BE49-F238E27FC236}">
                <a16:creationId xmlns:a16="http://schemas.microsoft.com/office/drawing/2014/main" id="{F8068645-BF8E-4E2D-B8D9-B183331826CF}"/>
              </a:ext>
            </a:extLst>
          </p:cNvPr>
          <p:cNvSpPr txBox="1">
            <a:spLocks/>
          </p:cNvSpPr>
          <p:nvPr/>
        </p:nvSpPr>
        <p:spPr>
          <a:xfrm>
            <a:off x="6096000" y="1491449"/>
            <a:ext cx="4444800" cy="3651138"/>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Provide a platform for everyone to keep track of the food items.</a:t>
            </a:r>
          </a:p>
          <a:p>
            <a:r>
              <a:rPr lang="en-US" dirty="0">
                <a:solidFill>
                  <a:schemeClr val="bg1"/>
                </a:solidFill>
              </a:rPr>
              <a:t>Creates a list of edible items present.</a:t>
            </a:r>
          </a:p>
          <a:p>
            <a:r>
              <a:rPr lang="en-US" dirty="0">
                <a:solidFill>
                  <a:schemeClr val="bg1"/>
                </a:solidFill>
              </a:rPr>
              <a:t>Avoiding wastage of food.</a:t>
            </a:r>
          </a:p>
          <a:p>
            <a:r>
              <a:rPr lang="en-US" dirty="0">
                <a:solidFill>
                  <a:schemeClr val="bg1"/>
                </a:solidFill>
              </a:rPr>
              <a:t>Easy to keep track.</a:t>
            </a:r>
          </a:p>
          <a:p>
            <a:r>
              <a:rPr lang="en-US" dirty="0">
                <a:solidFill>
                  <a:schemeClr val="bg1"/>
                </a:solidFill>
              </a:rPr>
              <a:t>Easy for User to handle products.</a:t>
            </a:r>
          </a:p>
        </p:txBody>
      </p:sp>
    </p:spTree>
    <p:extLst>
      <p:ext uri="{BB962C8B-B14F-4D97-AF65-F5344CB8AC3E}">
        <p14:creationId xmlns:p14="http://schemas.microsoft.com/office/powerpoint/2010/main" val="2524580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043E-7182-49E1-96F0-3B90C33FB6EC}"/>
              </a:ext>
            </a:extLst>
          </p:cNvPr>
          <p:cNvSpPr>
            <a:spLocks noGrp="1"/>
          </p:cNvSpPr>
          <p:nvPr>
            <p:ph type="title"/>
          </p:nvPr>
        </p:nvSpPr>
        <p:spPr/>
        <p:txBody>
          <a:bodyPr/>
          <a:lstStyle/>
          <a:p>
            <a:r>
              <a:rPr lang="en-US" b="1" dirty="0"/>
              <a:t>Impact</a:t>
            </a:r>
            <a:endParaRPr lang="en-US" dirty="0"/>
          </a:p>
        </p:txBody>
      </p:sp>
      <p:pic>
        <p:nvPicPr>
          <p:cNvPr id="6" name="Picture Placeholder 5" descr="Nachos">
            <a:extLst>
              <a:ext uri="{FF2B5EF4-FFF2-40B4-BE49-F238E27FC236}">
                <a16:creationId xmlns:a16="http://schemas.microsoft.com/office/drawing/2014/main" id="{B1036C60-189D-432C-AB40-1729E624C5D9}"/>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4" name="Content Placeholder 4">
            <a:extLst>
              <a:ext uri="{FF2B5EF4-FFF2-40B4-BE49-F238E27FC236}">
                <a16:creationId xmlns:a16="http://schemas.microsoft.com/office/drawing/2014/main" id="{8CD95B28-4CCB-45BC-8B26-520385ACC4EF}"/>
              </a:ext>
            </a:extLst>
          </p:cNvPr>
          <p:cNvSpPr txBox="1">
            <a:spLocks/>
          </p:cNvSpPr>
          <p:nvPr/>
        </p:nvSpPr>
        <p:spPr bwMode="black">
          <a:xfrm>
            <a:off x="5981701" y="1589591"/>
            <a:ext cx="4982221" cy="418089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dirty="0">
                <a:solidFill>
                  <a:schemeClr val="bg1"/>
                </a:solidFill>
              </a:rPr>
              <a:t>Reduces green house emission.</a:t>
            </a:r>
          </a:p>
          <a:p>
            <a:r>
              <a:rPr lang="en-US" sz="2200" dirty="0">
                <a:solidFill>
                  <a:schemeClr val="bg1"/>
                </a:solidFill>
              </a:rPr>
              <a:t>Easy to keep track of the food.</a:t>
            </a:r>
          </a:p>
          <a:p>
            <a:r>
              <a:rPr lang="en-US" sz="2200" dirty="0">
                <a:solidFill>
                  <a:schemeClr val="bg1"/>
                </a:solidFill>
              </a:rPr>
              <a:t>Save money wasted on food.</a:t>
            </a:r>
          </a:p>
          <a:p>
            <a:r>
              <a:rPr lang="en-US" sz="2200" dirty="0">
                <a:solidFill>
                  <a:schemeClr val="bg1"/>
                </a:solidFill>
              </a:rPr>
              <a:t>Saves resources use for producing food.</a:t>
            </a:r>
          </a:p>
          <a:p>
            <a:r>
              <a:rPr lang="en-US" sz="2200" dirty="0">
                <a:solidFill>
                  <a:schemeClr val="bg1"/>
                </a:solidFill>
              </a:rPr>
              <a:t>Save food.</a:t>
            </a:r>
          </a:p>
          <a:p>
            <a:endParaRPr lang="en-US" sz="2200" dirty="0">
              <a:solidFill>
                <a:schemeClr val="bg1"/>
              </a:solidFill>
            </a:endParaRPr>
          </a:p>
        </p:txBody>
      </p:sp>
    </p:spTree>
    <p:extLst>
      <p:ext uri="{BB962C8B-B14F-4D97-AF65-F5344CB8AC3E}">
        <p14:creationId xmlns:p14="http://schemas.microsoft.com/office/powerpoint/2010/main" val="4139743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7E1C1-9F4E-4885-8EB7-50A8AB42F3D0}"/>
              </a:ext>
            </a:extLst>
          </p:cNvPr>
          <p:cNvSpPr>
            <a:spLocks noGrp="1"/>
          </p:cNvSpPr>
          <p:nvPr>
            <p:ph type="title"/>
          </p:nvPr>
        </p:nvSpPr>
        <p:spPr/>
        <p:txBody>
          <a:bodyPr/>
          <a:lstStyle/>
          <a:p>
            <a:r>
              <a:rPr lang="en-US" b="1" dirty="0"/>
              <a:t>Features</a:t>
            </a:r>
            <a:endParaRPr lang="en-US" dirty="0"/>
          </a:p>
        </p:txBody>
      </p:sp>
      <p:pic>
        <p:nvPicPr>
          <p:cNvPr id="8" name="Picture Placeholder 7" descr="Dining Food Table ">
            <a:extLst>
              <a:ext uri="{FF2B5EF4-FFF2-40B4-BE49-F238E27FC236}">
                <a16:creationId xmlns:a16="http://schemas.microsoft.com/office/drawing/2014/main" id="{6B760F31-EEE6-47B3-A2FA-B82D6E6B8216}"/>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a:stretch>
            <a:fillRect/>
          </a:stretch>
        </p:blipFill>
        <p:spPr>
          <a:xfrm>
            <a:off x="0" y="0"/>
            <a:ext cx="5787850" cy="6858000"/>
          </a:xfrm>
        </p:spPr>
      </p:pic>
      <p:pic>
        <p:nvPicPr>
          <p:cNvPr id="10" name="Picture 4">
            <a:extLst>
              <a:ext uri="{FF2B5EF4-FFF2-40B4-BE49-F238E27FC236}">
                <a16:creationId xmlns:a16="http://schemas.microsoft.com/office/drawing/2014/main" id="{189B24CB-625A-4415-81FE-93313A8B78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6798" y="1273250"/>
            <a:ext cx="626963" cy="626963"/>
          </a:xfrm>
          <a:prstGeom prst="rect">
            <a:avLst/>
          </a:prstGeom>
          <a:noFill/>
          <a:extLst>
            <a:ext uri="{909E8E84-426E-40DD-AFC4-6F175D3DCCD1}">
              <a14:hiddenFill xmlns:a14="http://schemas.microsoft.com/office/drawing/2010/main">
                <a:solidFill>
                  <a:srgbClr val="FFFFFF"/>
                </a:solidFill>
              </a14:hiddenFill>
            </a:ext>
          </a:extLst>
        </p:spPr>
      </p:pic>
      <p:sp>
        <p:nvSpPr>
          <p:cNvPr id="11" name="Text Placeholder 5">
            <a:extLst>
              <a:ext uri="{FF2B5EF4-FFF2-40B4-BE49-F238E27FC236}">
                <a16:creationId xmlns:a16="http://schemas.microsoft.com/office/drawing/2014/main" id="{3A4A936D-58C3-46F6-9CD8-ABD59E3CEF43}"/>
              </a:ext>
            </a:extLst>
          </p:cNvPr>
          <p:cNvSpPr txBox="1">
            <a:spLocks/>
          </p:cNvSpPr>
          <p:nvPr/>
        </p:nvSpPr>
        <p:spPr>
          <a:xfrm>
            <a:off x="6352331" y="1990446"/>
            <a:ext cx="1495895" cy="32662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bg1"/>
                </a:solidFill>
              </a:rPr>
              <a:t>Easy to use </a:t>
            </a:r>
          </a:p>
        </p:txBody>
      </p:sp>
      <p:sp>
        <p:nvSpPr>
          <p:cNvPr id="12" name="Text Placeholder 6">
            <a:extLst>
              <a:ext uri="{FF2B5EF4-FFF2-40B4-BE49-F238E27FC236}">
                <a16:creationId xmlns:a16="http://schemas.microsoft.com/office/drawing/2014/main" id="{FD118A35-D414-4E67-AF11-CBFEED7DCEE5}"/>
              </a:ext>
            </a:extLst>
          </p:cNvPr>
          <p:cNvSpPr txBox="1">
            <a:spLocks/>
          </p:cNvSpPr>
          <p:nvPr/>
        </p:nvSpPr>
        <p:spPr>
          <a:xfrm>
            <a:off x="6299369" y="2317070"/>
            <a:ext cx="1610194" cy="111192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500" dirty="0">
                <a:solidFill>
                  <a:schemeClr val="bg1"/>
                </a:solidFill>
              </a:rPr>
              <a:t>Easy steps to be followed for keeping track of food present.</a:t>
            </a:r>
          </a:p>
        </p:txBody>
      </p:sp>
      <p:pic>
        <p:nvPicPr>
          <p:cNvPr id="2050" name="Picture 2" descr="Bank Building icon">
            <a:extLst>
              <a:ext uri="{FF2B5EF4-FFF2-40B4-BE49-F238E27FC236}">
                <a16:creationId xmlns:a16="http://schemas.microsoft.com/office/drawing/2014/main" id="{215BE3C0-9F51-49D6-8654-915ECE9F89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78650" y="1229354"/>
            <a:ext cx="714756" cy="714756"/>
          </a:xfrm>
          <a:prstGeom prst="rect">
            <a:avLst/>
          </a:prstGeom>
          <a:noFill/>
          <a:extLst>
            <a:ext uri="{909E8E84-426E-40DD-AFC4-6F175D3DCCD1}">
              <a14:hiddenFill xmlns:a14="http://schemas.microsoft.com/office/drawing/2010/main">
                <a:solidFill>
                  <a:srgbClr val="FFFFFF"/>
                </a:solidFill>
              </a14:hiddenFill>
            </a:ext>
          </a:extLst>
        </p:spPr>
      </p:pic>
      <p:sp>
        <p:nvSpPr>
          <p:cNvPr id="13" name="Text Placeholder 5">
            <a:extLst>
              <a:ext uri="{FF2B5EF4-FFF2-40B4-BE49-F238E27FC236}">
                <a16:creationId xmlns:a16="http://schemas.microsoft.com/office/drawing/2014/main" id="{66DFFE5A-C524-4EA2-97FC-30282D26E19B}"/>
              </a:ext>
            </a:extLst>
          </p:cNvPr>
          <p:cNvSpPr txBox="1">
            <a:spLocks/>
          </p:cNvSpPr>
          <p:nvPr/>
        </p:nvSpPr>
        <p:spPr>
          <a:xfrm>
            <a:off x="9388080" y="1990446"/>
            <a:ext cx="1673497" cy="32662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bg1"/>
                </a:solidFill>
              </a:rPr>
              <a:t>Saves Money</a:t>
            </a:r>
          </a:p>
        </p:txBody>
      </p:sp>
      <p:sp>
        <p:nvSpPr>
          <p:cNvPr id="14" name="Text Placeholder 6">
            <a:extLst>
              <a:ext uri="{FF2B5EF4-FFF2-40B4-BE49-F238E27FC236}">
                <a16:creationId xmlns:a16="http://schemas.microsoft.com/office/drawing/2014/main" id="{6CF2C5AD-CEB1-4FB5-8D0C-AD0FA8229059}"/>
              </a:ext>
            </a:extLst>
          </p:cNvPr>
          <p:cNvSpPr txBox="1">
            <a:spLocks/>
          </p:cNvSpPr>
          <p:nvPr/>
        </p:nvSpPr>
        <p:spPr>
          <a:xfrm>
            <a:off x="9388080" y="2317070"/>
            <a:ext cx="1610194" cy="111192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500" dirty="0">
                <a:solidFill>
                  <a:schemeClr val="bg1"/>
                </a:solidFill>
              </a:rPr>
              <a:t>Saves a lot of money that is wasted while wasting food</a:t>
            </a:r>
          </a:p>
        </p:txBody>
      </p:sp>
      <p:pic>
        <p:nvPicPr>
          <p:cNvPr id="2052" name="Picture 4" descr="Green Earth icon">
            <a:extLst>
              <a:ext uri="{FF2B5EF4-FFF2-40B4-BE49-F238E27FC236}">
                <a16:creationId xmlns:a16="http://schemas.microsoft.com/office/drawing/2014/main" id="{2F79C086-B659-4F85-8EAA-890D3BB0D67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43078" y="3522216"/>
            <a:ext cx="914400" cy="914400"/>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5">
            <a:extLst>
              <a:ext uri="{FF2B5EF4-FFF2-40B4-BE49-F238E27FC236}">
                <a16:creationId xmlns:a16="http://schemas.microsoft.com/office/drawing/2014/main" id="{BDFFF7C9-46BE-4556-985B-828134CB116F}"/>
              </a:ext>
            </a:extLst>
          </p:cNvPr>
          <p:cNvSpPr txBox="1">
            <a:spLocks/>
          </p:cNvSpPr>
          <p:nvPr/>
        </p:nvSpPr>
        <p:spPr>
          <a:xfrm>
            <a:off x="6404152" y="4436616"/>
            <a:ext cx="1495895" cy="32662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bg1"/>
                </a:solidFill>
              </a:rPr>
              <a:t>Save Earth</a:t>
            </a:r>
          </a:p>
        </p:txBody>
      </p:sp>
      <p:sp>
        <p:nvSpPr>
          <p:cNvPr id="17" name="Text Placeholder 6">
            <a:extLst>
              <a:ext uri="{FF2B5EF4-FFF2-40B4-BE49-F238E27FC236}">
                <a16:creationId xmlns:a16="http://schemas.microsoft.com/office/drawing/2014/main" id="{00995586-6F68-4B3A-9913-BFBF95E42247}"/>
              </a:ext>
            </a:extLst>
          </p:cNvPr>
          <p:cNvSpPr txBox="1">
            <a:spLocks/>
          </p:cNvSpPr>
          <p:nvPr/>
        </p:nvSpPr>
        <p:spPr>
          <a:xfrm>
            <a:off x="6289853" y="4763240"/>
            <a:ext cx="1610194" cy="111192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500" dirty="0">
                <a:solidFill>
                  <a:schemeClr val="bg1"/>
                </a:solidFill>
              </a:rPr>
              <a:t>Easy steps to be followed for keeping track of food present.</a:t>
            </a:r>
          </a:p>
        </p:txBody>
      </p:sp>
      <p:pic>
        <p:nvPicPr>
          <p:cNvPr id="2054" name="Picture 6">
            <a:extLst>
              <a:ext uri="{FF2B5EF4-FFF2-40B4-BE49-F238E27FC236}">
                <a16:creationId xmlns:a16="http://schemas.microsoft.com/office/drawing/2014/main" id="{B6B0DF6A-AB0A-4EFE-AFEC-505EBBB4430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67628" y="3522216"/>
            <a:ext cx="914400" cy="9144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 Placeholder 5">
            <a:extLst>
              <a:ext uri="{FF2B5EF4-FFF2-40B4-BE49-F238E27FC236}">
                <a16:creationId xmlns:a16="http://schemas.microsoft.com/office/drawing/2014/main" id="{DA5E31C4-27EC-405C-9D82-DB4403737BEC}"/>
              </a:ext>
            </a:extLst>
          </p:cNvPr>
          <p:cNvSpPr txBox="1">
            <a:spLocks/>
          </p:cNvSpPr>
          <p:nvPr/>
        </p:nvSpPr>
        <p:spPr>
          <a:xfrm>
            <a:off x="9538255" y="4436616"/>
            <a:ext cx="2011594" cy="401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bg1"/>
                </a:solidFill>
              </a:rPr>
              <a:t>Save Resources</a:t>
            </a:r>
          </a:p>
        </p:txBody>
      </p:sp>
      <p:sp>
        <p:nvSpPr>
          <p:cNvPr id="20" name="Text Placeholder 6">
            <a:extLst>
              <a:ext uri="{FF2B5EF4-FFF2-40B4-BE49-F238E27FC236}">
                <a16:creationId xmlns:a16="http://schemas.microsoft.com/office/drawing/2014/main" id="{4A501580-5AFB-4672-8A54-FB7D4BEB55F8}"/>
              </a:ext>
            </a:extLst>
          </p:cNvPr>
          <p:cNvSpPr txBox="1">
            <a:spLocks/>
          </p:cNvSpPr>
          <p:nvPr/>
        </p:nvSpPr>
        <p:spPr>
          <a:xfrm>
            <a:off x="9563809" y="4763240"/>
            <a:ext cx="1610194" cy="111192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500" dirty="0">
                <a:solidFill>
                  <a:schemeClr val="bg1"/>
                </a:solidFill>
              </a:rPr>
              <a:t>Saves resources wasted on producing food, that is going to be waste</a:t>
            </a:r>
          </a:p>
        </p:txBody>
      </p:sp>
    </p:spTree>
    <p:extLst>
      <p:ext uri="{BB962C8B-B14F-4D97-AF65-F5344CB8AC3E}">
        <p14:creationId xmlns:p14="http://schemas.microsoft.com/office/powerpoint/2010/main" val="1700940091"/>
      </p:ext>
    </p:extLst>
  </p:cSld>
  <p:clrMapOvr>
    <a:masterClrMapping/>
  </p:clrMapOvr>
</p:sld>
</file>

<file path=ppt/theme/theme1.xml><?xml version="1.0" encoding="utf-8"?>
<a:theme xmlns:a="http://schemas.openxmlformats.org/drawingml/2006/main" name="1_Recipe Book Slide Master">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cipeBook_Win32_SL_v2" id="{BF9B6C79-FF4D-48C1-8F71-C7DDF387DF1A}" vid="{BE88A3C8-7112-4180-A9C5-249348E21FD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08ED4560-B740-433C-9563-5913DF91D20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9254E94-1817-43B9-ABBF-828839528B1F}">
  <ds:schemaRefs>
    <ds:schemaRef ds:uri="http://schemas.microsoft.com/sharepoint/v3/contenttype/forms"/>
  </ds:schemaRefs>
</ds:datastoreItem>
</file>

<file path=customXml/itemProps3.xml><?xml version="1.0" encoding="utf-8"?>
<ds:datastoreItem xmlns:ds="http://schemas.openxmlformats.org/officeDocument/2006/customXml" ds:itemID="{7E8F07A5-30F7-464F-BEC9-691C161DB78A}">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Recipe book</Template>
  <TotalTime>402</TotalTime>
  <Words>218</Words>
  <Application>Microsoft Office PowerPoint</Application>
  <PresentationFormat>Widescreen</PresentationFormat>
  <Paragraphs>29</Paragraphs>
  <Slides>5</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-apple-system</vt:lpstr>
      <vt:lpstr>Arial</vt:lpstr>
      <vt:lpstr>Calibri</vt:lpstr>
      <vt:lpstr>Franklin Gothic Book</vt:lpstr>
      <vt:lpstr>Franklin Gothic Medium</vt:lpstr>
      <vt:lpstr>Nunito Sans</vt:lpstr>
      <vt:lpstr>1_Recipe Book Slide Master</vt:lpstr>
      <vt:lpstr>WasteLess </vt:lpstr>
      <vt:lpstr>Problem Statement</vt:lpstr>
      <vt:lpstr>Solution Overview</vt:lpstr>
      <vt:lpstr>Impact</vt:lpstr>
      <vt:lpstr>Features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WasteLess</dc:title>
  <dc:creator>harshalraikwar@outlook.com</dc:creator>
  <cp:lastModifiedBy>harshalraikwar@outlook.com</cp:lastModifiedBy>
  <cp:revision>6</cp:revision>
  <dcterms:created xsi:type="dcterms:W3CDTF">2021-01-16T11:00:14Z</dcterms:created>
  <dcterms:modified xsi:type="dcterms:W3CDTF">2021-01-17T15:29:13Z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